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71" r:id="rId4"/>
    <p:sldId id="274" r:id="rId5"/>
    <p:sldId id="273" r:id="rId6"/>
    <p:sldId id="275" r:id="rId7"/>
    <p:sldId id="261" r:id="rId8"/>
    <p:sldId id="262" r:id="rId9"/>
    <p:sldId id="278" r:id="rId10"/>
    <p:sldId id="276" r:id="rId11"/>
    <p:sldId id="277" r:id="rId12"/>
    <p:sldId id="283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32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5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79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83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93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5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90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991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71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00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DA465-15DD-44AB-BB9F-1B0D8F21876B}" type="datetimeFigureOut">
              <a:rPr lang="en-GB" smtClean="0"/>
              <a:t>12/04/2017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1BA59-83C4-4286-A7DE-C4BB6EF2E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7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2509" y="311303"/>
            <a:ext cx="7578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Lego Robot</a:t>
            </a:r>
            <a:endParaRPr lang="en-GB" sz="5400" dirty="0"/>
          </a:p>
          <a:p>
            <a:r>
              <a:rPr lang="en-GB" sz="5400" dirty="0"/>
              <a:t>Challenge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361" y="6080143"/>
            <a:ext cx="4330466" cy="5088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108" y="1762125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9358" y="2374506"/>
            <a:ext cx="8343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Drive your robot along a road (represented by a black line).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3184" y="3224189"/>
            <a:ext cx="75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Hint 1:</a:t>
            </a:r>
          </a:p>
          <a:p>
            <a:r>
              <a:rPr lang="en-GB" sz="2400" dirty="0"/>
              <a:t>Use the colour sensor to detect light and dark.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3184" y="4443204"/>
            <a:ext cx="7504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Hint 2:</a:t>
            </a:r>
          </a:p>
          <a:p>
            <a:r>
              <a:rPr lang="en-GB" sz="2400" dirty="0"/>
              <a:t>Move each wheel separately to keep your robot on track.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358" y="1560284"/>
            <a:ext cx="9812323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6 – Everything is awesome! – Part 1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99" y="2046464"/>
            <a:ext cx="1472093" cy="21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9620" y="2346354"/>
            <a:ext cx="8299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/>
              <a:t>Design a crash-detect system so that your robot doesn’t crash into another robot.</a:t>
            </a:r>
          </a:p>
          <a:p>
            <a:endParaRPr lang="en-GB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62909" y="3452438"/>
            <a:ext cx="750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Hint:</a:t>
            </a:r>
          </a:p>
          <a:p>
            <a:r>
              <a:rPr lang="en-GB" sz="2400" dirty="0"/>
              <a:t>Use the proximity sensor to detect objects that are in front of your robot.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9358" y="1560284"/>
            <a:ext cx="9812323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6 – Everything is awesome! – Part 2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745" y="2138742"/>
            <a:ext cx="1472093" cy="21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509" y="1271428"/>
            <a:ext cx="782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One last thing … How would you know it’s safe to cross?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</p:spTree>
    <p:extLst>
      <p:ext uri="{BB962C8B-B14F-4D97-AF65-F5344CB8AC3E}">
        <p14:creationId xmlns:p14="http://schemas.microsoft.com/office/powerpoint/2010/main" val="164914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e Smiling C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02509" y="1625097"/>
            <a:ext cx="112675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 today we're going to use a very friendly platform to start introducing you to computational thinking and some of the concepts around programming. Namely;</a:t>
            </a:r>
          </a:p>
          <a:p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Sequencing – How programs execute and why the order is important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Branching – Simple if and switch statements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Looping – Repeat and while statements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Debugging – how to dry run a program in your head so that you can figure out what’s going wrong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Lego Robot </a:t>
            </a:r>
            <a:r>
              <a:rPr lang="en-GB" sz="5400" dirty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417545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39351" y="1565310"/>
            <a:ext cx="112675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 an unknown platform, an unknown language, and unknown hardware to complete a set of challenges.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Learn through play (investigation, experimentation, trial &amp; error)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Surprise yourself – by the end of this session you will have programmed a self driving car!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Lego Robot </a:t>
            </a:r>
            <a:r>
              <a:rPr lang="en-GB" sz="5400" dirty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201265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1182" y="2330384"/>
            <a:ext cx="6787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Asimov’s Three Laws of Robotics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6944" y="3299880"/>
            <a:ext cx="58571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3600" dirty="0"/>
              <a:t> Don’t harm humans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3600" dirty="0"/>
              <a:t> Obey orders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3600" dirty="0"/>
              <a:t> Protect yourself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844" y="1299333"/>
            <a:ext cx="769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The Rules</a:t>
            </a:r>
            <a:endParaRPr lang="en-GB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037" y="3090930"/>
            <a:ext cx="3404310" cy="3404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Lego Robot Challenge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10777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65" y="2056595"/>
            <a:ext cx="9174423" cy="4593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750" y="1225538"/>
            <a:ext cx="769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The Lego Mindstorms Platform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/>
              <a:t>Lego Robot Challenge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2191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43537" y="1367267"/>
            <a:ext cx="7690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The EV3 Language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26" y="2117563"/>
            <a:ext cx="4963483" cy="3983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</p:spTree>
    <p:extLst>
      <p:ext uri="{BB962C8B-B14F-4D97-AF65-F5344CB8AC3E}">
        <p14:creationId xmlns:p14="http://schemas.microsoft.com/office/powerpoint/2010/main" val="340653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4326" y="2554964"/>
            <a:ext cx="6524368" cy="303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1 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Alive!</a:t>
            </a: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 your robot eyes, by programming </a:t>
            </a:r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2 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Hello Bot!</a:t>
            </a: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</a:t>
            </a:r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robot 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say “Hello”. </a:t>
            </a: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3 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–</a:t>
            </a: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 have control!</a:t>
            </a: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</a:t>
            </a:r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robot </a:t>
            </a: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blink and say “Hello” when you press the touch sensor.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727" y="1484852"/>
            <a:ext cx="8683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Say “hello” to your Lego robot!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65" y="2442957"/>
            <a:ext cx="3653406" cy="27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1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294" y="2932652"/>
            <a:ext cx="9812323" cy="290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24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4 – Going forwards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your robot go forwards for 4 seconds, stop, and say “stop”.</a:t>
            </a:r>
          </a:p>
          <a:p>
            <a:pPr>
              <a:spcAft>
                <a:spcPts val="800"/>
              </a:spcAft>
            </a:pPr>
            <a:r>
              <a:rPr lang="en-GB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24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5 – Dumper Truck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your robot go forward for 4 secs, stop, and say “stop”. Then reverse for 3 secs with flashing lights.</a:t>
            </a:r>
          </a:p>
          <a:p>
            <a:pPr>
              <a:spcAft>
                <a:spcPts val="800"/>
              </a:spcAft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Mechanical \ Backing Alert</a:t>
            </a:r>
          </a:p>
          <a:p>
            <a:pPr>
              <a:spcAft>
                <a:spcPts val="800"/>
              </a:spcAft>
            </a:pPr>
            <a:r>
              <a:rPr lang="en-GB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973" y="1729699"/>
            <a:ext cx="8683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On the move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11" y="1327828"/>
            <a:ext cx="4762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1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9358" y="1560284"/>
            <a:ext cx="9812323" cy="748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6 – Everything is awesome!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358" y="2359150"/>
            <a:ext cx="11156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Put everything that you’ve learnt so far together. </a:t>
            </a:r>
          </a:p>
          <a:p>
            <a:r>
              <a:rPr lang="en-GB" sz="2400" dirty="0"/>
              <a:t>Build a robot that is capable of acting as a self driving car.</a:t>
            </a:r>
          </a:p>
          <a:p>
            <a:endParaRPr lang="en-GB" sz="2400" dirty="0"/>
          </a:p>
          <a:p>
            <a:r>
              <a:rPr lang="en-GB" sz="2400" dirty="0"/>
              <a:t>Your robot must;</a:t>
            </a:r>
          </a:p>
          <a:p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Drive itself along a road (represented by a black line).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Have a crash-detect system so that it doesn’t crash into another car (robot).</a:t>
            </a:r>
          </a:p>
          <a:p>
            <a:endParaRPr lang="en-GB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02509" y="311303"/>
            <a:ext cx="7578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Lego Robot Challenge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1" y="1769627"/>
            <a:ext cx="1472093" cy="218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429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Sage (UK)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Guy, Paul</dc:creator>
  <cp:lastModifiedBy>Graham, Derek</cp:lastModifiedBy>
  <cp:revision>87</cp:revision>
  <dcterms:created xsi:type="dcterms:W3CDTF">2015-12-08T12:38:19Z</dcterms:created>
  <dcterms:modified xsi:type="dcterms:W3CDTF">2017-04-12T16:05:15Z</dcterms:modified>
</cp:coreProperties>
</file>